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6" r:id="rId3"/>
    <p:sldId id="297" r:id="rId4"/>
    <p:sldId id="298" r:id="rId5"/>
    <p:sldId id="299" r:id="rId6"/>
    <p:sldId id="300" r:id="rId7"/>
    <p:sldId id="308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9" r:id="rId16"/>
    <p:sldId id="310" r:id="rId17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lata Šlibar" initials="ZŠ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90" autoAdjust="0"/>
  </p:normalViewPr>
  <p:slideViewPr>
    <p:cSldViewPr>
      <p:cViewPr>
        <p:scale>
          <a:sx n="100" d="100"/>
          <a:sy n="100" d="100"/>
        </p:scale>
        <p:origin x="-25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0922F-AD88-4CEA-A1F4-6AAD3D9656F1}" type="datetimeFigureOut">
              <a:rPr lang="sl-SI" smtClean="0"/>
              <a:t>19.11.2015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9B99F-198A-4949-A3DF-D865DB231A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3273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A3F7-86D3-4BF7-8BC0-43746CEED75E}" type="datetimeFigureOut">
              <a:rPr lang="sl-SI" smtClean="0"/>
              <a:pPr/>
              <a:t>19.11.2015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4F235-0C1F-484E-B7CB-0DBBB972A00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956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108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Ti</a:t>
            </a:r>
            <a:r>
              <a:rPr lang="sl-SI" baseline="0" dirty="0" smtClean="0"/>
              <a:t> podatki so mogoče bolj pomembni za vas kot za šolske svetovalce!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914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Spletno mesto bo služilo tudi za druge dogodke v zvezi spoznavanjem</a:t>
            </a:r>
            <a:r>
              <a:rPr lang="sl-SI" baseline="0" dirty="0" smtClean="0"/>
              <a:t> sveta dela, zato se imenuje Dan za kariero in prvi dogodek bo Dan odprtih vrat slov. gospodarstva. Na naslovnici se bodo menjavale 4 fotografije, tako da bo stran bolj zanimiva.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60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Vsi partnerji lahko dodajajo novice, tudi z OS jih lahko pošljete in bomo</a:t>
            </a:r>
            <a:r>
              <a:rPr lang="sl-SI" baseline="0" dirty="0" smtClean="0"/>
              <a:t> poskrbeli, da bodo objavljeni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51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Stran, ki predstavi dogodek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107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Podjetja bo možno iskati po nazivu, po regiji</a:t>
            </a:r>
            <a:r>
              <a:rPr lang="sl-SI" baseline="0" dirty="0" smtClean="0"/>
              <a:t> v kateri deluje ali po dejavnosti v katero je razvrščeno. Na zemljevidu je prikazan sedež podjetja. V nadaljevanju strani bo aplikacijo ponudila še druga podjetja v regiji ali druga podjetja v dejavnosti.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942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Slika je simbolna, najti bo možno kratek</a:t>
            </a:r>
            <a:r>
              <a:rPr lang="sl-SI" baseline="0" dirty="0" smtClean="0"/>
              <a:t> opis </a:t>
            </a:r>
            <a:r>
              <a:rPr lang="sl-SI" baseline="0" dirty="0" err="1" smtClean="0"/>
              <a:t>podjetaja</a:t>
            </a:r>
            <a:r>
              <a:rPr lang="sl-SI" baseline="0" dirty="0" smtClean="0"/>
              <a:t>, s katero dejavnostjo se ukvarjajo in najbolj pogoste kadre, ki jih zaposlujejo. V kolikor bodo </a:t>
            </a:r>
            <a:r>
              <a:rPr lang="sl-SI" baseline="0" dirty="0" err="1" smtClean="0"/>
              <a:t>poslai</a:t>
            </a:r>
            <a:r>
              <a:rPr lang="sl-SI" baseline="0" dirty="0" smtClean="0"/>
              <a:t>, lahko objavimo tudi video ali predstavitveno brošuro podjetja.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010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Ko se odločijo katero podjetje bodo obiskali, je</a:t>
            </a:r>
            <a:r>
              <a:rPr lang="sl-SI" baseline="0" dirty="0" smtClean="0"/>
              <a:t> na voljo prijavni obrazec, kjer je možna prijava posameznika ali šole na obisk posameznega podjetja.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164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Udeleženec dobi potrditev prijave in to</a:t>
            </a:r>
            <a:r>
              <a:rPr lang="sl-SI" baseline="0" dirty="0" smtClean="0"/>
              <a:t> potem deli s svojimi prijatelji!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F235-0C1F-484E-B7CB-0DBBB972A006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730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19.11.2015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19.11.2015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19.11.2015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19.11.2015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19.11.2015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19.11.2015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19.11.2015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19.11.2015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19.11.2015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19.11.2015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9901-F0EC-47E1-B1E3-842AB499D786}" type="datetimeFigureOut">
              <a:rPr lang="sl-SI" smtClean="0"/>
              <a:pPr/>
              <a:t>19.11.2015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39901-F0EC-47E1-B1E3-842AB499D786}" type="datetimeFigureOut">
              <a:rPr lang="sl-SI" smtClean="0"/>
              <a:pPr/>
              <a:t>19.11.2015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8CB04-0879-4A6F-A0AA-8E536991241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zs.s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1.gif@01CFDF16.29C7ACA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zs.si/slo" TargetMode="External"/><Relationship Id="rId2" Type="http://schemas.openxmlformats.org/officeDocument/2006/relationships/hyperlink" Target="http://www.danzakariero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jaizbira.si/" TargetMode="External"/><Relationship Id="rId5" Type="http://schemas.openxmlformats.org/officeDocument/2006/relationships/hyperlink" Target="http://www.zrss.si/" TargetMode="External"/><Relationship Id="rId4" Type="http://schemas.openxmlformats.org/officeDocument/2006/relationships/hyperlink" Target="http://www.ess.gov.si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1894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sl-SI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7"/>
            <a:ext cx="6089512" cy="643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951254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sl-SI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projektu</a:t>
            </a: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2"/>
            <a:ext cx="5021997" cy="663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85151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Iskanje podjetja</a:t>
            </a:r>
            <a:endParaRPr lang="sl-SI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45549" cy="484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620588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l-SI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Podatki o izbranem podjetju</a:t>
            </a:r>
            <a:endParaRPr lang="sl-SI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5594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91658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 za prijavo</a:t>
            </a:r>
            <a:endParaRPr lang="sl-SI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08720"/>
            <a:ext cx="6420207" cy="554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746127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Potrditev prijave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8694308" cy="50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155990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Anketa o zadovoljstvu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Dan po dogodku bomo med udeleženci izvedli še anketo o zadovoljstvu z obiskom.</a:t>
            </a:r>
          </a:p>
          <a:p>
            <a:r>
              <a:rPr lang="sl-SI" dirty="0" smtClean="0"/>
              <a:t>Vsi bodo na elektronski naslov, ki so ga navedli ob prijavi dobili prošnjo, da izpolnijo spletno anketo, ki jim ne bo vzela več kot </a:t>
            </a:r>
            <a:r>
              <a:rPr lang="sl-SI" smtClean="0"/>
              <a:t>5 minut.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688700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odprtih vrat slovenskega gospodarstva za šolsko mladino in starše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26.11.2015</a:t>
            </a:r>
          </a:p>
          <a:p>
            <a:endParaRPr lang="sl-SI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46" y="5293587"/>
            <a:ext cx="2024062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lika 8" descr="Gospodarska zbornica Slovenije">
            <a:hlinkClick r:id="rId3" tooltip="&quot;Gospodarska zbornica Slovenije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93587"/>
            <a:ext cx="1406649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cid:image001.gif@01CFDF16.29C7ACA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5013176"/>
            <a:ext cx="1005258" cy="123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3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Udeležba</a:t>
            </a:r>
            <a:endParaRPr lang="sl-SI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 podatkih z dne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21.11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prijavljenih 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2452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obiskovalcev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iz pribl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osnovnih šol, 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vprašalnik je </a:t>
            </a:r>
            <a:r>
              <a:rPr lang="sl-SI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odgovorilo 1.308 udeležencev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dogodka. Bistveni poudarki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sl-SI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4 %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tistih, ki se je dogodka udeležilo, je v anketnem vprašalniku odgovorilo, da je dogodek izpolnil njihova pričakovanja; </a:t>
            </a:r>
          </a:p>
          <a:p>
            <a:pPr marL="0" lv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sl-SI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bi se takšnega dogodka v prihodnje še udeležilo. 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7616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67725" cy="504056"/>
          </a:xfrm>
        </p:spPr>
        <p:txBody>
          <a:bodyPr>
            <a:noAutofit/>
          </a:bodyPr>
          <a:lstStyle/>
          <a:p>
            <a:pPr algn="l"/>
            <a:r>
              <a:rPr lang="sl-SI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Najbolj </a:t>
            </a:r>
            <a:r>
              <a:rPr lang="sl-SI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koristno:</a:t>
            </a:r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44500" y="1484785"/>
            <a:ext cx="7791450" cy="5174778"/>
          </a:xfrm>
        </p:spPr>
        <p:txBody>
          <a:bodyPr>
            <a:normAutofit lnSpcReduction="10000"/>
          </a:bodyPr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seznanitev z dejavnostjo podjetja;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neposredni ogled podjetja oz. delovnega procesa; 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predstavitev »izdelkov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«, tehnologije, proizvodnje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spoznati uspešno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podjetje;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pridobitev informacije o potrebni izobrazbi in poklicih, ki so potrebni za opravljanje določenega delovnega procesa, zaposlitvenih možnostih itd.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19666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Splošna ocena dogodka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44500" y="1340768"/>
            <a:ext cx="7791450" cy="5318795"/>
          </a:xfrm>
        </p:spPr>
        <p:txBody>
          <a:bodyPr/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Dogodek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tudi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prihodnje,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saj je koristen za mlade, ker si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poklicev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praksi ne znajo predstavljati. </a:t>
            </a:r>
          </a:p>
          <a:p>
            <a:pPr lvl="0"/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prihodnje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še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več pozornosti nameniti predstavitvi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poklicev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podjetju in 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manj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predstavitvi dejavnosti  podjetja.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Podjetja so se zelo dobro pripravila 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dogodek.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75745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Spletno mesto dogodka</a:t>
            </a:r>
            <a:endParaRPr lang="sl-SI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Dostop do spletne strani dogodka bo na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www.danzakariero.si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ter preko spletnih strani:</a:t>
            </a:r>
          </a:p>
          <a:p>
            <a:pPr marL="0" indent="0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GZS: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www.gzs.si/slo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ZRSZ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www.ess.gov.si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		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ZRSŠ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u="sng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www.zrss.si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Moja izbira: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www.mojaizbira.si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03286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>
                <a:solidFill>
                  <a:srgbClr val="00B050"/>
                </a:solidFill>
              </a:rPr>
              <a:t>Časovnica</a:t>
            </a:r>
            <a:r>
              <a:rPr lang="sl-SI" b="1" dirty="0" smtClean="0">
                <a:solidFill>
                  <a:srgbClr val="00B050"/>
                </a:solidFill>
              </a:rPr>
              <a:t> dogodka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 15.10. prijava podjetij</a:t>
            </a:r>
          </a:p>
          <a:p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 1.11. vnesena podjetja v portal</a:t>
            </a:r>
          </a:p>
          <a:p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Od 9.11 do 23.11 prijava udeležencev na dogodek</a:t>
            </a:r>
          </a:p>
          <a:p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23.11. seznanitev podjetij z št. Prijav na obisk</a:t>
            </a:r>
          </a:p>
          <a:p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26.11. ob 16h obisk </a:t>
            </a:r>
            <a:r>
              <a:rPr lang="sl-SI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enega</a:t>
            </a:r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podjetja</a:t>
            </a:r>
          </a:p>
          <a:p>
            <a:r>
              <a:rPr lang="sl-SI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27.11. izvedba elektronske ankete o zadovoljstvu z obiskom</a:t>
            </a:r>
            <a:endParaRPr lang="sl-SI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89901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Spletno mesto </a:t>
            </a:r>
            <a:r>
              <a:rPr lang="sl-SI" sz="3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www.danzakariero.si</a:t>
            </a:r>
            <a:endParaRPr lang="sl-SI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24936" cy="44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64697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29778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16933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446</Words>
  <Application>Microsoft Office PowerPoint</Application>
  <PresentationFormat>Diaprojekcija na zaslonu (4:3)</PresentationFormat>
  <Paragraphs>59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Office Theme</vt:lpstr>
      <vt:lpstr>PowerPointova predstavitev</vt:lpstr>
      <vt:lpstr>Dan odprtih vrat slovenskega gospodarstva za šolsko mladino in starše   </vt:lpstr>
      <vt:lpstr>Udeležba</vt:lpstr>
      <vt:lpstr>Najbolj koristno: </vt:lpstr>
      <vt:lpstr>Splošna ocena dogodka</vt:lpstr>
      <vt:lpstr>Spletno mesto dogodka</vt:lpstr>
      <vt:lpstr>Časovnica dogodka</vt:lpstr>
      <vt:lpstr>Spletno mesto www.danzakariero.si</vt:lpstr>
      <vt:lpstr>PowerPointova predstavitev</vt:lpstr>
      <vt:lpstr>Novice</vt:lpstr>
      <vt:lpstr>O projektu</vt:lpstr>
      <vt:lpstr>Iskanje podjetja</vt:lpstr>
      <vt:lpstr>Podatki o izbranem podjetju</vt:lpstr>
      <vt:lpstr>Stran za prijavo</vt:lpstr>
      <vt:lpstr>Potrditev prijave</vt:lpstr>
      <vt:lpstr>Anketa o zadovoljstvu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</dc:creator>
  <cp:lastModifiedBy>Zbornica-3</cp:lastModifiedBy>
  <cp:revision>75</cp:revision>
  <cp:lastPrinted>2015-09-01T12:31:08Z</cp:lastPrinted>
  <dcterms:created xsi:type="dcterms:W3CDTF">2012-11-25T16:09:06Z</dcterms:created>
  <dcterms:modified xsi:type="dcterms:W3CDTF">2015-11-19T07:19:29Z</dcterms:modified>
</cp:coreProperties>
</file>